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6" r:id="rId29"/>
    <p:sldId id="295" r:id="rId30"/>
    <p:sldId id="301" r:id="rId31"/>
    <p:sldId id="297" r:id="rId32"/>
    <p:sldId id="299" r:id="rId33"/>
    <p:sldId id="260" r:id="rId34"/>
    <p:sldId id="286" r:id="rId35"/>
    <p:sldId id="262" r:id="rId36"/>
    <p:sldId id="275" r:id="rId37"/>
    <p:sldId id="263" r:id="rId38"/>
    <p:sldId id="282" r:id="rId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049" autoAdjust="0"/>
  </p:normalViewPr>
  <p:slideViewPr>
    <p:cSldViewPr snapToGrid="0" snapToObjects="1">
      <p:cViewPr varScale="1">
        <p:scale>
          <a:sx n="79" d="100"/>
          <a:sy n="79" d="100"/>
        </p:scale>
        <p:origin x="84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37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(alte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 : Karte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Hardware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r>
              <a:rPr lang="de-DE" dirty="0"/>
              <a:t>Feuchtigkeitssensor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38516" y="4935957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Waldbrand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anmerkung</a:t>
            </a:r>
            <a:br>
              <a:rPr lang="de-DE" dirty="0"/>
            </a:br>
            <a:r>
              <a:rPr lang="de-DE" dirty="0" err="1"/>
              <a:t>anfordung</a:t>
            </a:r>
            <a:r>
              <a:rPr lang="de-DE" dirty="0"/>
              <a:t> 90 4lichtquellen wir haben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36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6" descr="Ein Bild, das Computer, computer, groß, Stadt enthält.&#10;&#10;Automatisch generierte Beschreibung">
            <a:extLst>
              <a:ext uri="{FF2B5EF4-FFF2-40B4-BE49-F238E27FC236}">
                <a16:creationId xmlns:a16="http://schemas.microsoft.com/office/drawing/2014/main" id="{A9D406A6-6D94-4E4F-8C90-DAD04138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80"/>
          <a:stretch/>
        </p:blipFill>
        <p:spPr>
          <a:xfrm>
            <a:off x="648160" y="2021179"/>
            <a:ext cx="7667040" cy="376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CC6EE6-FB07-4A1E-BE9F-87F1DADD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9" y="2026884"/>
            <a:ext cx="7645047" cy="4090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86446"/>
              </p:ext>
            </p:extLst>
          </p:nvPr>
        </p:nvGraphicFramePr>
        <p:xfrm>
          <a:off x="647700" y="2020888"/>
          <a:ext cx="7548607" cy="470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2009082"/>
            <a:ext cx="6377846" cy="3989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1217</Words>
  <Application>Microsoft Office PowerPoint</Application>
  <PresentationFormat>Bildschirmpräsentation (4:3)</PresentationFormat>
  <Paragraphs>365</Paragraphs>
  <Slides>38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Hardware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</vt:lpstr>
      <vt:lpstr>Finales Modell – Ansicht Vorne</vt:lpstr>
      <vt:lpstr>Finales Model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anmerkung anfordung 90 4lichtquellen wir haben 3</vt:lpstr>
      <vt:lpstr>Auswertung Anforderungen (1)</vt:lpstr>
      <vt:lpstr>Auswertung Anforderungen (2)</vt:lpstr>
      <vt:lpstr>Ausblick</vt:lpstr>
      <vt:lpstr>Showcase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74</cp:revision>
  <dcterms:created xsi:type="dcterms:W3CDTF">2017-12-05T19:21:36Z</dcterms:created>
  <dcterms:modified xsi:type="dcterms:W3CDTF">2020-08-24T12:54:04Z</dcterms:modified>
</cp:coreProperties>
</file>